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85" r:id="rId16"/>
    <p:sldId id="272" r:id="rId17"/>
    <p:sldId id="287" r:id="rId18"/>
    <p:sldId id="273" r:id="rId19"/>
    <p:sldId id="277" r:id="rId20"/>
    <p:sldId id="274" r:id="rId21"/>
    <p:sldId id="275" r:id="rId22"/>
    <p:sldId id="276" r:id="rId23"/>
    <p:sldId id="279" r:id="rId24"/>
    <p:sldId id="278" r:id="rId25"/>
    <p:sldId id="280" r:id="rId26"/>
    <p:sldId id="281" r:id="rId27"/>
    <p:sldId id="286" r:id="rId28"/>
    <p:sldId id="282" r:id="rId29"/>
    <p:sldId id="283" r:id="rId30"/>
    <p:sldId id="284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6144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332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71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51945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8302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4584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76789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384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11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733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4645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359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0305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3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2838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4092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7EFFE-B018-411D-9E38-77CB934A030C}" type="datetimeFigureOut">
              <a:rPr lang="en-IN" smtClean="0"/>
              <a:t>09-04-2020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FCEF6A64-FC6E-40D8-9536-553F15EF2B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672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7700-E72E-487B-9C52-7EC5F651A4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dirty="0">
                <a:latin typeface="Jokerman" panose="04090605060D06020702" pitchFamily="82" charset="0"/>
              </a:rPr>
              <a:t>H</a:t>
            </a:r>
            <a:r>
              <a:rPr lang="en-IN" dirty="0">
                <a:latin typeface="+mn-lt"/>
              </a:rPr>
              <a:t>YDXPL</a:t>
            </a:r>
            <a:r>
              <a:rPr lang="en-IN" dirty="0">
                <a:latin typeface="Jokerman" panose="04090605060D06020702" pitchFamily="82" charset="0"/>
              </a:rPr>
              <a:t>O</a:t>
            </a:r>
            <a:r>
              <a:rPr lang="en-IN" dirty="0">
                <a:latin typeface="+mn-lt"/>
              </a:rPr>
              <a:t>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AE9A91-E8BE-4AB6-94C3-02425E8E6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1074" y="4885334"/>
            <a:ext cx="7766936" cy="1096899"/>
          </a:xfrm>
        </p:spPr>
        <p:txBody>
          <a:bodyPr>
            <a:normAutofit lnSpcReduction="10000"/>
          </a:bodyPr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BY</a:t>
            </a:r>
          </a:p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DEVI ABHIGNA (1601-18-737-002)</a:t>
            </a:r>
          </a:p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SATHVIKA PATWARI (1601-18-737-016)</a:t>
            </a:r>
          </a:p>
        </p:txBody>
      </p:sp>
    </p:spTree>
    <p:extLst>
      <p:ext uri="{BB962C8B-B14F-4D97-AF65-F5344CB8AC3E}">
        <p14:creationId xmlns:p14="http://schemas.microsoft.com/office/powerpoint/2010/main" val="3737669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067D6-2E5F-400C-8D8D-14A6F2607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IMPLEMENTATION OF PROJECT</a:t>
            </a:r>
            <a:b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en-IN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5D917-69D3-49B0-BBAD-DD35DEFE3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In this project, there are different stages – planning, design, coding and testing. The objective is to completely finish each logical step in the development process before moving onto the next.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 Modifications can be made if necessary.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66112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821D5-7F10-4588-96D2-464F8528B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MAIN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670459-2F30-4511-8F9B-BAF70BE1182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38536" y="1482572"/>
            <a:ext cx="10660391" cy="482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55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AF18-E8B0-4B33-B92C-FEEF42A57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MAIN PAGE BEFORE LOGGING IN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77E1CE-D37C-4264-934B-208D166B84A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77333" y="1704513"/>
            <a:ext cx="10641695" cy="474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39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8317B-5FFB-432C-96F0-C58BC52DE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SIGNUP FORM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C0D617-FB28-4D7E-BAF7-1B1A8622A5F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81235" y="1722268"/>
            <a:ext cx="10635447" cy="460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75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52341-C1E2-4DA1-80C0-FEA38B747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LOGIN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86B777-165E-4ADA-AEAC-BC09811648A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45724" y="1930400"/>
            <a:ext cx="10617693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0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7295E-EDC0-47AE-A0BA-17580E2C4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01" y="424864"/>
            <a:ext cx="8596668" cy="1320800"/>
          </a:xfrm>
        </p:spPr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HOMEPAGE AFTER YOU LOGIN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65BDCD-9AB2-4E93-BD21-29D48B002AE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34502" y="1270000"/>
            <a:ext cx="10315851" cy="516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640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69D62-9B69-4FDF-AAB5-39A2E30B1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HOTELS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C4983D-12D7-4B8D-958C-16C1A2357C8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12559" y="1633492"/>
            <a:ext cx="10120543" cy="496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5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D05CB-3A1B-43F9-95BD-1F15A2B4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810BBF2-2DB9-4CF9-A380-E2BFA720B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18" y="609600"/>
            <a:ext cx="10301972" cy="5638800"/>
          </a:xfrm>
        </p:spPr>
      </p:pic>
    </p:spTree>
    <p:extLst>
      <p:ext uri="{BB962C8B-B14F-4D97-AF65-F5344CB8AC3E}">
        <p14:creationId xmlns:p14="http://schemas.microsoft.com/office/powerpoint/2010/main" val="928144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17DB9-2BC1-4E8B-A7FD-20B859484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AE4F93-B58D-47FC-986D-5D06D5FECE7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77334" y="878889"/>
            <a:ext cx="10393120" cy="571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6015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B548D-8EB7-4DBB-8EE4-75A56F44A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BOOK NOW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6B7199-6B1C-492D-B49D-94C47CC45FF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07868" y="1491449"/>
            <a:ext cx="10493406" cy="500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67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C9A92-73B3-449F-B9D1-1ECE0FBB6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i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HYDXPLORE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1E33E-DE84-45E9-BEB5-BAC0072C6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INTRODUCTION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Hydxplore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is a web application which </a:t>
            </a:r>
            <a:r>
              <a:rPr lang="en-IN" dirty="0"/>
              <a:t>is mainly aimed to produce a tourist guide for Hyderabad City.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Tourists get a detailed information regarding the places located in Hyderabad along with the directions.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web application has been developed using HTML, CSS ,JavaScript ,PHP and </a:t>
            </a:r>
            <a:r>
              <a:rPr lang="en-I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MySql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5519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17904-F286-4703-AF5E-195437B3C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SHOPPING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5CDC09A-6204-4C5B-9831-EE83EEEE86D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43379" y="1633491"/>
            <a:ext cx="10484527" cy="474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084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96F4F-C898-483A-BAF2-9747058F8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DIRECTIONS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CDEC5B-B1C6-4EB8-9D23-F8AE4FCDA9A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77334" y="1509204"/>
            <a:ext cx="10721594" cy="500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2132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649C1-972E-43D7-895C-6FDF65A2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HISTORIC PLACES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5A13A3-F567-4FD1-A814-3DD878326B6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81236" y="1597981"/>
            <a:ext cx="10555548" cy="509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401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8B9E2-A3E9-456A-AD2C-739B4EDF2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55EB24B-DEA9-4CFF-8C6D-7724C59E117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77334" y="790114"/>
            <a:ext cx="10268833" cy="545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2544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C9DAF-5724-4B1F-8EAB-2BF2DCBDF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MUSEUMS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967B64-3404-4222-B1C0-57BBD97A27D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77334" y="1589104"/>
            <a:ext cx="10837332" cy="503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6198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78EF-C134-4DF9-B448-6646FC162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AMUSEMENT PARKS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261445-030D-495C-AFA9-C62C63A6E4F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45724" y="1526960"/>
            <a:ext cx="10608816" cy="491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878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D2646-043E-4678-A97E-7085FE105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CONTACT 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C7ED87-D0CF-4700-8A9B-5101C1F0D36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81235" y="1464816"/>
            <a:ext cx="10875145" cy="501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1635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1CFBD-4645-4C1D-A728-D8C0FCCC0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1FC26B-4EE1-4167-86D2-1B64215182A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77334" y="976544"/>
            <a:ext cx="10606184" cy="527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6574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1FC0E-6990-470D-B58E-EF18DAF36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AFTER LOGGED OUT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4A7514-E343-46A6-A18D-6EE594FF579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54602" y="1642370"/>
            <a:ext cx="10422384" cy="482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238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FEFEB-649E-4247-B535-AB4833395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CONCLUSION &amp; FUTURE 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D17BB-DE02-4863-A86B-4955CC8E3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1348"/>
            <a:ext cx="8596668" cy="467705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 web application </a:t>
            </a:r>
            <a:r>
              <a:rPr lang="en-US" dirty="0" err="1"/>
              <a:t>Hydxplore</a:t>
            </a:r>
            <a:r>
              <a:rPr lang="en-US" dirty="0"/>
              <a:t> can be very helpful for every person who is new to Hyderabad. With this platform, the web application </a:t>
            </a:r>
            <a:r>
              <a:rPr lang="en-US" dirty="0" err="1"/>
              <a:t>Hydxplore</a:t>
            </a:r>
            <a:r>
              <a:rPr lang="en-US" dirty="0"/>
              <a:t> is developed, hoping to reduce time wastage, avoid misunderstandings, provide easy data flow, customer pleasure, and less hard work.</a:t>
            </a:r>
          </a:p>
          <a:p>
            <a:pPr marL="0" indent="0">
              <a:buNone/>
            </a:pPr>
            <a:r>
              <a:rPr lang="en-US" dirty="0"/>
              <a:t>There is always scope for improvement and that is the case with our project as well. In the future few more features can be added to the website such as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  Creating a mobile app.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  Adding more attractive styles to make the overall website appealing to the users.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5992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DC078-DF05-46B0-A079-E4C25712C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95246-F9C2-411C-B8B7-F513FD1F7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The idea of this project was obtained after going through all the tourism websites, where we got to know the problems facing by the tourists.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Keeping this in mind we came with the solution and developed this project.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The web application </a:t>
            </a:r>
            <a:r>
              <a:rPr lang="en-IN" dirty="0" err="1"/>
              <a:t>Hydxplore</a:t>
            </a:r>
            <a:r>
              <a:rPr lang="en-IN" dirty="0"/>
              <a:t> </a:t>
            </a:r>
            <a:r>
              <a:rPr lang="en-US" dirty="0"/>
              <a:t>guide the tourist who visits Hyderabad. It gives a clear information about the historic places, museums, amusement parks, shopping malls etc., and also provides the directions for your selected destination.  </a:t>
            </a:r>
            <a:endParaRPr lang="en-IN" dirty="0"/>
          </a:p>
          <a:p>
            <a:pPr>
              <a:buFont typeface="Wingdings" panose="05000000000000000000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33764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A44B0-3615-4ADC-BB5D-7E12C94E8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743" y="2917794"/>
            <a:ext cx="8596668" cy="1320800"/>
          </a:xfrm>
        </p:spPr>
        <p:txBody>
          <a:bodyPr/>
          <a:lstStyle/>
          <a:p>
            <a:pPr algn="ctr"/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28F5F-7B92-4024-9911-F862A69EC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2998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C5B5-536A-4A07-A800-5DD654566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F3C91-EEDB-4A94-8E37-5033F0B35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The scope of this project is to provide an easy way to explore the city “Hyderabad” and resolve the problems faced by the tourists.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It saves the time of the tourists because all the information regarding the directions, locations and nearby places are provided in this website.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This application can be accessed by any person who has internet connection at any time day or night. There will be no payment requirements to use this application.</a:t>
            </a:r>
          </a:p>
        </p:txBody>
      </p:sp>
    </p:spTree>
    <p:extLst>
      <p:ext uri="{BB962C8B-B14F-4D97-AF65-F5344CB8AC3E}">
        <p14:creationId xmlns:p14="http://schemas.microsoft.com/office/powerpoint/2010/main" val="1507844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2A22-8F97-45B9-8024-6628345B6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24BD4-09C2-4CDF-B4C6-05FC73EBF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In the existing system, all the tourism websites are just for profits.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They just see to their profits by doing activities such as increasing the cost of the hotel room, suggesting guides and demanding more money for them etc.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These kind of activities really trouble the </a:t>
            </a:r>
            <a:r>
              <a:rPr lang="en-IN"/>
              <a:t>tourists.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790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DCBC3-852F-4E1A-A27C-873066A22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299AF-3B01-4A84-A375-AB5EF01E1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u="sng" dirty="0"/>
              <a:t>METHODOLOGY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In the proposed system, </a:t>
            </a:r>
            <a:r>
              <a:rPr lang="en-US" dirty="0" err="1"/>
              <a:t>Hydxplore</a:t>
            </a:r>
            <a:r>
              <a:rPr lang="en-US" dirty="0"/>
              <a:t> provides an easier way to the users in searching a place, directions, getting textual and pictorial information of the place you search in a single application for free of cost.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users get all the details of the places and their directions in a single click.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They should just open the application and register by giving details like name, email-id and password. Once registered you can login in anytime, anywhere.</a:t>
            </a:r>
            <a:endParaRPr lang="en-IN" dirty="0"/>
          </a:p>
          <a:p>
            <a:pPr>
              <a:buFont typeface="Wingdings" panose="05000000000000000000" pitchFamily="2" charset="2"/>
              <a:buChar char="§"/>
            </a:pPr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875656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B9FBB-CD99-4219-8037-F27C22337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r>
              <a:rPr lang="en-US" u="sng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rchitecture</a:t>
            </a:r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 O</a:t>
            </a:r>
            <a:r>
              <a:rPr lang="en-US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f </a:t>
            </a:r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P</a:t>
            </a:r>
            <a:r>
              <a:rPr lang="en-US" u="sng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roposed</a:t>
            </a:r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 S</a:t>
            </a:r>
            <a:r>
              <a:rPr lang="en-US" u="sng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ystem</a:t>
            </a:r>
            <a:endParaRPr lang="en-IN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71456-15BD-4652-B77A-87F27DF61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The user needs to follow the following steps:</a:t>
            </a:r>
          </a:p>
          <a:p>
            <a:pPr marL="0" indent="0">
              <a:buNone/>
            </a:pPr>
            <a:r>
              <a:rPr lang="en-IN" b="1" dirty="0"/>
              <a:t> </a:t>
            </a:r>
            <a:endParaRPr lang="en-IN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IN" dirty="0"/>
              <a:t>In the Main page, Click on login box.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IN" dirty="0"/>
              <a:t>As soon as you click on the login button, a login form appears in which you need to fill your details and click on submit.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IN" dirty="0"/>
              <a:t>If you are a new user, you need to register and then login.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IN" dirty="0"/>
              <a:t>As you are logged in, you can search for the required places.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IN" dirty="0"/>
              <a:t>After finding the required information, you need to logout. 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5290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60D70079-8BA8-409A-ABF7-DCEAC0F4F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262" y="452762"/>
            <a:ext cx="7031115" cy="5589264"/>
          </a:xfr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4F0B462-31C6-4C86-984D-109A741662B5}"/>
              </a:ext>
            </a:extLst>
          </p:cNvPr>
          <p:cNvSpPr txBox="1"/>
          <p:nvPr/>
        </p:nvSpPr>
        <p:spPr>
          <a:xfrm>
            <a:off x="2530136" y="6294268"/>
            <a:ext cx="4820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Flow chart of A</a:t>
            </a:r>
            <a:r>
              <a:rPr lang="en-US" u="sng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rchitecture</a:t>
            </a:r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 O</a:t>
            </a:r>
            <a:r>
              <a:rPr lang="en-US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f </a:t>
            </a:r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P</a:t>
            </a:r>
            <a:r>
              <a:rPr lang="en-US" u="sng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roposed</a:t>
            </a:r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 S</a:t>
            </a:r>
            <a:r>
              <a:rPr lang="en-US" u="sng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ystem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0391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01C3E-7BE2-48F6-8E48-103A3E296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SOFTWARE AND HARDWARE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059CF-5E7C-411C-B2F5-32590A6D4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Operating System :                Windows 10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Programming Languages:     Front End: HTML, CSS, JavaScript, PHP</a:t>
            </a:r>
          </a:p>
          <a:p>
            <a:pPr marL="0" indent="0">
              <a:buNone/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                                    Back End: </a:t>
            </a:r>
            <a:r>
              <a:rPr lang="en-I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MySql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Other Applications :              Notepad / Sublime text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Processor :                            </a:t>
            </a:r>
            <a:r>
              <a:rPr lang="en-I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Intell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core i5-4300 CPU @ 1.90GHz 2.49GHz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RAM:                                     4GB or more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Disk Space:                            10GB or more</a:t>
            </a:r>
          </a:p>
        </p:txBody>
      </p:sp>
    </p:spTree>
    <p:extLst>
      <p:ext uri="{BB962C8B-B14F-4D97-AF65-F5344CB8AC3E}">
        <p14:creationId xmlns:p14="http://schemas.microsoft.com/office/powerpoint/2010/main" val="30940570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112</TotalTime>
  <Words>719</Words>
  <Application>Microsoft Office PowerPoint</Application>
  <PresentationFormat>Widescreen</PresentationFormat>
  <Paragraphs>66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Jokerman</vt:lpstr>
      <vt:lpstr>Trebuchet MS</vt:lpstr>
      <vt:lpstr>Wingdings</vt:lpstr>
      <vt:lpstr>Wingdings 3</vt:lpstr>
      <vt:lpstr>Facet</vt:lpstr>
      <vt:lpstr>HYDXPLORE</vt:lpstr>
      <vt:lpstr>HYDXPLORE</vt:lpstr>
      <vt:lpstr>MOTIVATION</vt:lpstr>
      <vt:lpstr>PROBLEM STATEMENT</vt:lpstr>
      <vt:lpstr>EXISTING SYSTEM</vt:lpstr>
      <vt:lpstr>PROPOSED SYSTEM</vt:lpstr>
      <vt:lpstr>Architecture Of Proposed System</vt:lpstr>
      <vt:lpstr>PowerPoint Presentation</vt:lpstr>
      <vt:lpstr>SOFTWARE AND HARDWARE REQUIREMENTS</vt:lpstr>
      <vt:lpstr>IMPLEMENTATION OF PROJECT </vt:lpstr>
      <vt:lpstr>MAIN PAGE</vt:lpstr>
      <vt:lpstr>MAIN PAGE BEFORE LOGGING IN</vt:lpstr>
      <vt:lpstr>SIGNUP FORM</vt:lpstr>
      <vt:lpstr>LOGIN </vt:lpstr>
      <vt:lpstr>HOMEPAGE AFTER YOU LOGIN</vt:lpstr>
      <vt:lpstr>HOTELS</vt:lpstr>
      <vt:lpstr>PowerPoint Presentation</vt:lpstr>
      <vt:lpstr>PowerPoint Presentation</vt:lpstr>
      <vt:lpstr>BOOK NOW</vt:lpstr>
      <vt:lpstr>SHOPPING</vt:lpstr>
      <vt:lpstr>DIRECTIONS</vt:lpstr>
      <vt:lpstr>HISTORIC PLACES</vt:lpstr>
      <vt:lpstr>PowerPoint Presentation</vt:lpstr>
      <vt:lpstr>MUSEUMS</vt:lpstr>
      <vt:lpstr>AMUSEMENT PARKS</vt:lpstr>
      <vt:lpstr>CONTACT US</vt:lpstr>
      <vt:lpstr>PowerPoint Presentation</vt:lpstr>
      <vt:lpstr>AFTER LOGGED OUT</vt:lpstr>
      <vt:lpstr>CONCLUSION &amp; FUTURE 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HYDXPLORE</dc:title>
  <dc:creator>sathvika</dc:creator>
  <cp:lastModifiedBy>sathvika</cp:lastModifiedBy>
  <cp:revision>12</cp:revision>
  <dcterms:created xsi:type="dcterms:W3CDTF">2020-04-08T20:47:21Z</dcterms:created>
  <dcterms:modified xsi:type="dcterms:W3CDTF">2020-04-08T23:47:34Z</dcterms:modified>
</cp:coreProperties>
</file>

<file path=docProps/thumbnail.jpeg>
</file>